
<file path=[Content_Types].xml><?xml version="1.0" encoding="utf-8"?>
<Types xmlns="http://schemas.openxmlformats.org/package/2006/content-types">
  <Override PartName="/ppt/slideMasters/slideMaster1.xml" ContentType="application/vnd.openxmlformats-officedocument.presentationml.slideMaster+xml"/>
  <Override PartName="/ppt/presProps.xml" ContentType="application/vnd.openxmlformats-officedocument.presentationml.presProps+xml"/>
  <Override PartName="/ppt/slides/slide1.xml" ContentType="application/vnd.openxmlformats-officedocument.presentationml.slide+xml"/>
  <Override PartName="/ppt/theme/theme1.xml" ContentType="application/vnd.openxmlformats-officedocument.theme+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docProps/custom.xml" ContentType="application/vnd.openxmlformats-officedocument.custom-properties+xml"/>
  <Override PartName="/ppt/viewProps.xml" ContentType="application/vnd.openxmlformats-officedocument.presentationml.viewProps+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Lst>
  <p:sldSz cx="9144000" cy="6858000" type="screen4x3"/>
  <p:notesSz cx="6858000" cy="9144000"/>
  <p:defaultTextStyle>
    <a:defPPr>
      <a:defRPr lang="ca-E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gridSpacing cx="73736200" cy="73736200"/>
</p:viewPr>
</file>

<file path=ppt/_rels/presentation.xml.rels><?xml version="1.0" encoding="UTF-8" standalone="yes"?>
<Relationships xmlns="http://schemas.openxmlformats.org/package/2006/relationships"><Relationship Id="rId3"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ableStyles" Target="tableStyles.xml"/><Relationship Id="rId5" Type="http://schemas.openxmlformats.org/officeDocument/2006/relationships/theme" Target="theme/theme1.xml"/><Relationship Id="rId4"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Diapositiva de título">
    <p:bg>
      <p:bgRef idx="1002">
        <a:schemeClr val="bg2"/>
      </p:bgRef>
    </p:bg>
    <p:spTree>
      <p:nvGrpSpPr>
        <p:cNvPr id="1" name=""/>
        <p:cNvGrpSpPr/>
        <p:nvPr/>
      </p:nvGrpSpPr>
      <p:grpSpPr>
        <a:xfrm>
          <a:off x="0" y="0"/>
          <a:ext cx="0" cy="0"/>
          <a:chOff x="0" y="0"/>
          <a:chExt cx="0" cy="0"/>
        </a:xfrm>
      </p:grpSpPr>
      <p:sp>
        <p:nvSpPr>
          <p:cNvPr id="9" name="8 Título"/>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s-ES" smtClean="0"/>
              <a:t>Haga clic para modificar el estilo de título del patrón</a:t>
            </a:r>
            <a:endParaRPr kumimoji="0" lang="en-US"/>
          </a:p>
        </p:txBody>
      </p:sp>
      <p:sp>
        <p:nvSpPr>
          <p:cNvPr id="17" name="16 Subtítulo"/>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smtClean="0"/>
              <a:t>Haga clic para modificar el estilo de subtítulo del patrón</a:t>
            </a:r>
            <a:endParaRPr kumimoji="0" lang="en-US"/>
          </a:p>
        </p:txBody>
      </p:sp>
      <p:sp>
        <p:nvSpPr>
          <p:cNvPr id="30" name="29 Marcador de fecha"/>
          <p:cNvSpPr>
            <a:spLocks noGrp="1"/>
          </p:cNvSpPr>
          <p:nvPr>
            <p:ph type="dt" sz="half" idx="10"/>
          </p:nvPr>
        </p:nvSpPr>
        <p:spPr/>
        <p:txBody>
          <a:bodyPr/>
          <a:lstStyle/>
          <a:p>
            <a:fld id="{708C2894-7604-4A24-85A2-1680B637A8AA}" type="datetimeFigureOut">
              <a:rPr lang="ca-ES" smtClean="0"/>
              <a:pPr/>
              <a:t>11/10/2011</a:t>
            </a:fld>
            <a:endParaRPr lang="ca-ES"/>
          </a:p>
        </p:txBody>
      </p:sp>
      <p:sp>
        <p:nvSpPr>
          <p:cNvPr id="19" name="18 Marcador de pie de página"/>
          <p:cNvSpPr>
            <a:spLocks noGrp="1"/>
          </p:cNvSpPr>
          <p:nvPr>
            <p:ph type="ftr" sz="quarter" idx="11"/>
          </p:nvPr>
        </p:nvSpPr>
        <p:spPr/>
        <p:txBody>
          <a:bodyPr/>
          <a:lstStyle/>
          <a:p>
            <a:endParaRPr lang="ca-ES"/>
          </a:p>
        </p:txBody>
      </p:sp>
      <p:sp>
        <p:nvSpPr>
          <p:cNvPr id="27" name="26 Marcador de número de diapositiva"/>
          <p:cNvSpPr>
            <a:spLocks noGrp="1"/>
          </p:cNvSpPr>
          <p:nvPr>
            <p:ph type="sldNum" sz="quarter" idx="12"/>
          </p:nvPr>
        </p:nvSpPr>
        <p:spPr/>
        <p:txBody>
          <a:bodyPr/>
          <a:lstStyle/>
          <a:p>
            <a:fld id="{A00E93B2-6524-45C9-8872-5F09751FE047}" type="slidenum">
              <a:rPr lang="ca-ES" smtClean="0"/>
              <a:pPr/>
              <a:t>‹Nº›</a:t>
            </a:fld>
            <a:endParaRPr lang="ca-ES"/>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6 Forma libre"/>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7 Forma libre"/>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8 Marcador de título"/>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s-ES" smtClean="0"/>
              <a:t>Haga clic para modificar el estilo de título del patrón</a:t>
            </a:r>
            <a:endParaRPr kumimoji="0" lang="en-US"/>
          </a:p>
        </p:txBody>
      </p:sp>
      <p:sp>
        <p:nvSpPr>
          <p:cNvPr id="30" name="29 Marcador de texto"/>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s-ES" smtClean="0"/>
              <a:t>Haga clic para modificar el estilo de texto del patrón</a:t>
            </a:r>
          </a:p>
          <a:p>
            <a:pPr lvl="1" eaLnBrk="1" latinLnBrk="0" hangingPunct="1"/>
            <a:r>
              <a:rPr kumimoji="0" lang="es-ES" smtClean="0"/>
              <a:t>Segundo nivel</a:t>
            </a:r>
          </a:p>
          <a:p>
            <a:pPr lvl="2" eaLnBrk="1" latinLnBrk="0" hangingPunct="1"/>
            <a:r>
              <a:rPr kumimoji="0" lang="es-ES" smtClean="0"/>
              <a:t>Tercer nivel</a:t>
            </a:r>
          </a:p>
          <a:p>
            <a:pPr lvl="3" eaLnBrk="1" latinLnBrk="0" hangingPunct="1"/>
            <a:r>
              <a:rPr kumimoji="0" lang="es-ES" smtClean="0"/>
              <a:t>Cuarto nivel</a:t>
            </a:r>
          </a:p>
          <a:p>
            <a:pPr lvl="4" eaLnBrk="1" latinLnBrk="0" hangingPunct="1"/>
            <a:r>
              <a:rPr kumimoji="0" lang="es-ES" smtClean="0"/>
              <a:t>Quinto nivel</a:t>
            </a:r>
            <a:endParaRPr kumimoji="0" lang="en-US"/>
          </a:p>
        </p:txBody>
      </p:sp>
      <p:sp>
        <p:nvSpPr>
          <p:cNvPr id="10" name="9 Marcador de fecha"/>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708C2894-7604-4A24-85A2-1680B637A8AA}" type="datetimeFigureOut">
              <a:rPr lang="ca-ES" smtClean="0"/>
              <a:pPr/>
              <a:t>11/10/2011</a:t>
            </a:fld>
            <a:endParaRPr lang="ca-ES"/>
          </a:p>
        </p:txBody>
      </p:sp>
      <p:sp>
        <p:nvSpPr>
          <p:cNvPr id="22" name="21 Marcador de pie de página"/>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ca-ES"/>
          </a:p>
        </p:txBody>
      </p:sp>
      <p:sp>
        <p:nvSpPr>
          <p:cNvPr id="18" name="17 Marcador de número de diapositiva"/>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A00E93B2-6524-45C9-8872-5F09751FE047}" type="slidenum">
              <a:rPr lang="ca-ES" smtClean="0"/>
              <a:pPr/>
              <a:t>‹Nº›</a:t>
            </a:fld>
            <a:endParaRPr lang="ca-ES"/>
          </a:p>
        </p:txBody>
      </p:sp>
      <p:grpSp>
        <p:nvGrpSpPr>
          <p:cNvPr id="2" name="1 Grupo"/>
          <p:cNvGrpSpPr/>
          <p:nvPr/>
        </p:nvGrpSpPr>
        <p:grpSpPr>
          <a:xfrm>
            <a:off x="-19017" y="202408"/>
            <a:ext cx="9180548" cy="649224"/>
            <a:chOff x="-19045" y="216550"/>
            <a:chExt cx="9180548" cy="649224"/>
          </a:xfrm>
        </p:grpSpPr>
        <p:sp>
          <p:nvSpPr>
            <p:cNvPr id="12" name="11 Forma libre"/>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12 Forma libre"/>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49" r:id="rId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683568" y="836712"/>
            <a:ext cx="8229600" cy="482910"/>
          </a:xfrm>
        </p:spPr>
        <p:txBody>
          <a:bodyPr>
            <a:normAutofit fontScale="90000"/>
          </a:bodyPr>
          <a:lstStyle/>
          <a:p>
            <a:r>
              <a:rPr lang="ca-ES" dirty="0" smtClean="0"/>
              <a:t/>
            </a:r>
            <a:br>
              <a:rPr lang="ca-ES" dirty="0" smtClean="0"/>
            </a:br>
            <a:r>
              <a:rPr lang="ca-ES" dirty="0" smtClean="0"/>
              <a:t/>
            </a:r>
            <a:br>
              <a:rPr lang="ca-ES" dirty="0" smtClean="0"/>
            </a:br>
            <a:r>
              <a:rPr lang="ca-ES" dirty="0" smtClean="0"/>
              <a:t>Capítol </a:t>
            </a:r>
            <a:r>
              <a:rPr lang="ca-ES" dirty="0" smtClean="0"/>
              <a:t>I. </a:t>
            </a:r>
            <a:endParaRPr lang="ca-ES" dirty="0"/>
          </a:p>
        </p:txBody>
      </p:sp>
      <p:sp>
        <p:nvSpPr>
          <p:cNvPr id="37" name="36 Rectángulo"/>
          <p:cNvSpPr/>
          <p:nvPr/>
        </p:nvSpPr>
        <p:spPr>
          <a:xfrm>
            <a:off x="611560" y="1556792"/>
            <a:ext cx="8136904" cy="5632311"/>
          </a:xfrm>
          <a:prstGeom prst="rect">
            <a:avLst/>
          </a:prstGeom>
        </p:spPr>
        <p:txBody>
          <a:bodyPr wrap="square">
            <a:spAutoFit/>
          </a:bodyPr>
          <a:lstStyle/>
          <a:p>
            <a:r>
              <a:rPr lang="ca-ES" dirty="0" smtClean="0"/>
              <a:t>L'avaluació del sistema educatiu és:</a:t>
            </a:r>
          </a:p>
          <a:p>
            <a:endParaRPr lang="ca-ES" dirty="0" smtClean="0"/>
          </a:p>
          <a:p>
            <a:endParaRPr lang="ca-ES" dirty="0" smtClean="0"/>
          </a:p>
          <a:p>
            <a:pPr>
              <a:buFontTx/>
              <a:buChar char="-"/>
            </a:pPr>
            <a:r>
              <a:rPr lang="ca-ES" dirty="0" smtClean="0"/>
              <a:t>Un </a:t>
            </a:r>
            <a:r>
              <a:rPr lang="ca-ES" dirty="0" smtClean="0"/>
              <a:t>procés intern i general, que té per objectiu: </a:t>
            </a:r>
            <a:endParaRPr lang="ca-ES" dirty="0" smtClean="0"/>
          </a:p>
          <a:p>
            <a:pPr>
              <a:buFontTx/>
              <a:buChar char="-"/>
            </a:pPr>
            <a:endParaRPr lang="ca-ES" dirty="0" smtClean="0"/>
          </a:p>
          <a:p>
            <a:r>
              <a:rPr lang="ca-ES" dirty="0" smtClean="0"/>
              <a:t>                           - descriure               polítiques                    mantenir-les</a:t>
            </a:r>
          </a:p>
          <a:p>
            <a:r>
              <a:rPr lang="ca-ES" dirty="0" smtClean="0"/>
              <a:t>                           - analitzar          </a:t>
            </a:r>
            <a:r>
              <a:rPr lang="ca-ES" dirty="0" smtClean="0"/>
              <a:t>   </a:t>
            </a:r>
            <a:r>
              <a:rPr lang="ca-ES" dirty="0" smtClean="0"/>
              <a:t>   institucions                 desenvolupar-les</a:t>
            </a:r>
          </a:p>
          <a:p>
            <a:r>
              <a:rPr lang="ca-ES" dirty="0" smtClean="0"/>
              <a:t>                           - valorar             </a:t>
            </a:r>
            <a:r>
              <a:rPr lang="ca-ES" dirty="0" smtClean="0"/>
              <a:t>   </a:t>
            </a:r>
            <a:r>
              <a:rPr lang="ca-ES" dirty="0" smtClean="0"/>
              <a:t>   pràctiques                </a:t>
            </a:r>
            <a:r>
              <a:rPr lang="ca-ES" dirty="0" smtClean="0"/>
              <a:t>  </a:t>
            </a:r>
            <a:r>
              <a:rPr lang="ca-ES" dirty="0" smtClean="0"/>
              <a:t>  modificar-les</a:t>
            </a:r>
          </a:p>
          <a:p>
            <a:r>
              <a:rPr lang="ca-ES" dirty="0" smtClean="0"/>
              <a:t>                           - interpretar</a:t>
            </a:r>
          </a:p>
          <a:p>
            <a:r>
              <a:rPr lang="ca-ES" dirty="0" smtClean="0"/>
              <a:t/>
            </a:r>
            <a:br>
              <a:rPr lang="ca-ES" dirty="0" smtClean="0"/>
            </a:br>
            <a:endParaRPr lang="ca-ES" dirty="0" smtClean="0"/>
          </a:p>
          <a:p>
            <a:endParaRPr lang="ca-ES" dirty="0" smtClean="0"/>
          </a:p>
          <a:p>
            <a:r>
              <a:rPr lang="ca-ES" dirty="0" smtClean="0"/>
              <a:t>* </a:t>
            </a:r>
            <a:r>
              <a:rPr lang="ca-ES" dirty="0" smtClean="0"/>
              <a:t>Les finalitats de l'avaluació són moltes però </a:t>
            </a:r>
            <a:r>
              <a:rPr lang="ca-ES" dirty="0" smtClean="0"/>
              <a:t>podríem </a:t>
            </a:r>
            <a:r>
              <a:rPr lang="ca-ES" dirty="0" smtClean="0"/>
              <a:t>dir que la idea general és millorar el sistema educatiu, aportant informació que, l'avaluació del mateix ens dona, amb una mirada al futur (prospectiva). Aquesta mirada reconeix que hem d'analitzar com afecten els canvis de la societat a la pràctica educativa i orientar les actuacions pertinents.</a:t>
            </a:r>
            <a:br>
              <a:rPr lang="ca-ES" dirty="0" smtClean="0"/>
            </a:br>
            <a:endParaRPr lang="ca-ES" dirty="0" smtClean="0"/>
          </a:p>
          <a:p>
            <a:r>
              <a:rPr lang="ca-ES" dirty="0" smtClean="0"/>
              <a:t/>
            </a:r>
            <a:br>
              <a:rPr lang="ca-ES" dirty="0" smtClean="0"/>
            </a:br>
            <a:endParaRPr lang="ca-ES" dirty="0"/>
          </a:p>
        </p:txBody>
      </p:sp>
      <p:sp>
        <p:nvSpPr>
          <p:cNvPr id="38" name="37 Cerrar llave"/>
          <p:cNvSpPr/>
          <p:nvPr/>
        </p:nvSpPr>
        <p:spPr>
          <a:xfrm>
            <a:off x="3635896" y="2924944"/>
            <a:ext cx="288032" cy="1224136"/>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a:p>
        </p:txBody>
      </p:sp>
      <p:sp>
        <p:nvSpPr>
          <p:cNvPr id="41" name="40 Cerrar llave"/>
          <p:cNvSpPr/>
          <p:nvPr/>
        </p:nvSpPr>
        <p:spPr>
          <a:xfrm>
            <a:off x="5724128" y="2996952"/>
            <a:ext cx="288032" cy="1224136"/>
          </a:xfrm>
          <a:prstGeom prst="righ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ca-ES"/>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ujo">
  <a:themeElements>
    <a:clrScheme name="Flujo">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ujo">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ujo">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122</TotalTime>
  <Words>17</Words>
  <Application>Microsoft Office PowerPoint</Application>
  <PresentationFormat>Presentación en pantalla (4:3)</PresentationFormat>
  <Paragraphs>14</Paragraphs>
  <Slides>1</Slides>
  <Notes>0</Notes>
  <HiddenSlides>0</HiddenSlides>
  <MMClips>0</MMClips>
  <ScaleCrop>false</ScaleCrop>
  <HeadingPairs>
    <vt:vector size="4" baseType="variant">
      <vt:variant>
        <vt:lpstr>Tema</vt:lpstr>
      </vt:variant>
      <vt:variant>
        <vt:i4>1</vt:i4>
      </vt:variant>
      <vt:variant>
        <vt:lpstr>Títulos de diapositiva</vt:lpstr>
      </vt:variant>
      <vt:variant>
        <vt:i4>1</vt:i4>
      </vt:variant>
    </vt:vector>
  </HeadingPairs>
  <TitlesOfParts>
    <vt:vector size="2" baseType="lpstr">
      <vt:lpstr>Flujo</vt:lpstr>
      <vt:lpstr>  Capítol I. </vt:lpstr>
    </vt:vector>
  </TitlesOfParts>
  <Company>Fundació Blanquerna - URL</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Presentación1 PP psico</dc:title>
  <dc:creator>Servei d'Informàtica FB</dc:creator>
  <dc:description>_x000d__x000d_Capítol I. </dc:description>
  <cp:lastModifiedBy>Servei d'Informàtica FB</cp:lastModifiedBy>
  <cp:revision>18</cp:revision>
  <dcterms:created xsi:type="dcterms:W3CDTF">2011-10-10T15:47:45Z</dcterms:created>
  <dcterms:modified xsi:type="dcterms:W3CDTF">2011-10-11T13:09:20Z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Presentation">
    <vt:lpwstr>Presentación1 PP psico</vt:lpwstr>
  </property>
  <property fmtid="{D5CDD505-2E9C-101B-9397-08002B2CF9AE}" pid="3" name="SlideDescription">
    <vt:lpwstr>_x000d__x000d_Capítol I. </vt:lpwstr>
  </property>
</Properties>
</file>